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66" r:id="rId5"/>
    <p:sldId id="267" r:id="rId6"/>
    <p:sldId id="264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234"/>
    <a:srgbClr val="272827"/>
    <a:srgbClr val="4C4D4E"/>
    <a:srgbClr val="262727"/>
    <a:srgbClr val="2E3233"/>
    <a:srgbClr val="303435"/>
    <a:srgbClr val="4B4C4D"/>
    <a:srgbClr val="4A4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1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99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55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72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092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71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16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41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948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60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37498-3AB6-4CFB-8E1F-E30F2862286A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E811-9E8E-4569-9599-615919097B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56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 l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2" descr="imagem"/>
          <p:cNvSpPr>
            <a:spLocks noChangeAspect="1" noChangeArrowheads="1"/>
          </p:cNvSpPr>
          <p:nvPr/>
        </p:nvSpPr>
        <p:spPr bwMode="auto">
          <a:xfrm>
            <a:off x="7007825" y="3883391"/>
            <a:ext cx="780046" cy="7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8" name="Retângulo 157"/>
          <p:cNvSpPr/>
          <p:nvPr/>
        </p:nvSpPr>
        <p:spPr>
          <a:xfrm>
            <a:off x="0" y="0"/>
            <a:ext cx="3371850" cy="6858000"/>
          </a:xfrm>
          <a:prstGeom prst="rect">
            <a:avLst/>
          </a:prstGeom>
          <a:solidFill>
            <a:srgbClr val="313234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CaixaDeTexto 158"/>
          <p:cNvSpPr txBox="1"/>
          <p:nvPr/>
        </p:nvSpPr>
        <p:spPr>
          <a:xfrm>
            <a:off x="245337" y="1076460"/>
            <a:ext cx="28811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bg1"/>
                </a:solidFill>
              </a:rPr>
              <a:t>Fase 5 – </a:t>
            </a:r>
            <a:r>
              <a:rPr lang="pt-BR" sz="2400" b="1" dirty="0" err="1" smtClean="0">
                <a:solidFill>
                  <a:schemeClr val="bg1"/>
                </a:solidFill>
              </a:rPr>
              <a:t>Hackathon</a:t>
            </a:r>
            <a:endParaRPr lang="pt-BR" sz="2400" b="1" dirty="0" smtClean="0">
              <a:solidFill>
                <a:schemeClr val="bg1"/>
              </a:solidFill>
            </a:endParaRPr>
          </a:p>
          <a:p>
            <a:endParaRPr lang="pt-BR" sz="2400" b="1" dirty="0" smtClean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chemeClr val="bg1"/>
                </a:solidFill>
              </a:rPr>
              <a:t>5SCJO</a:t>
            </a:r>
            <a:endParaRPr lang="pt-BR" b="1" dirty="0">
              <a:solidFill>
                <a:schemeClr val="bg1"/>
              </a:solidFill>
            </a:endParaRPr>
          </a:p>
          <a:p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chemeClr val="bg1"/>
                </a:solidFill>
              </a:rPr>
              <a:t>Grupo P</a:t>
            </a:r>
          </a:p>
          <a:p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chemeClr val="bg1"/>
                </a:solidFill>
              </a:rPr>
              <a:t>Integrantes: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Israel Sidnei Lopes de Sousa</a:t>
            </a:r>
            <a:br>
              <a:rPr lang="pt-BR" b="1" dirty="0" smtClean="0">
                <a:solidFill>
                  <a:schemeClr val="bg1"/>
                </a:solidFill>
              </a:rPr>
            </a:br>
            <a:r>
              <a:rPr lang="pt-BR" b="1" dirty="0" smtClean="0">
                <a:solidFill>
                  <a:schemeClr val="bg1"/>
                </a:solidFill>
              </a:rPr>
              <a:t>israel_sidnei@hotmail.com</a:t>
            </a:r>
          </a:p>
          <a:p>
            <a:pPr fontAlgn="base"/>
            <a:endParaRPr lang="pt-BR" b="1" dirty="0" smtClean="0">
              <a:solidFill>
                <a:schemeClr val="bg1"/>
              </a:solidFill>
            </a:endParaRPr>
          </a:p>
          <a:p>
            <a:pPr fontAlgn="base"/>
            <a:r>
              <a:rPr lang="pt-BR" b="1" dirty="0" smtClean="0">
                <a:solidFill>
                  <a:schemeClr val="bg1"/>
                </a:solidFill>
              </a:rPr>
              <a:t>Karla </a:t>
            </a:r>
            <a:r>
              <a:rPr lang="pt-BR" b="1" dirty="0">
                <a:solidFill>
                  <a:schemeClr val="bg1"/>
                </a:solidFill>
              </a:rPr>
              <a:t>Aparecida Correa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karla.correa19@gmail.com</a:t>
            </a:r>
          </a:p>
          <a:p>
            <a:pPr fontAlgn="base"/>
            <a:endParaRPr lang="pt-BR" b="1" dirty="0" smtClean="0">
              <a:solidFill>
                <a:schemeClr val="bg1"/>
              </a:solidFill>
            </a:endParaRPr>
          </a:p>
          <a:p>
            <a:pPr fontAlgn="base"/>
            <a:r>
              <a:rPr lang="pt-BR" b="1" dirty="0" smtClean="0">
                <a:solidFill>
                  <a:schemeClr val="bg1"/>
                </a:solidFill>
              </a:rPr>
              <a:t>Rejane </a:t>
            </a:r>
            <a:r>
              <a:rPr lang="pt-BR" b="1" dirty="0">
                <a:solidFill>
                  <a:schemeClr val="bg1"/>
                </a:solidFill>
              </a:rPr>
              <a:t>Brandão Lopes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resbrandao@gmail.com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8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6" y="2857662"/>
            <a:ext cx="924054" cy="1000265"/>
          </a:xfrm>
          <a:prstGeom prst="rect">
            <a:avLst/>
          </a:prstGeom>
        </p:spPr>
      </p:pic>
      <p:sp>
        <p:nvSpPr>
          <p:cNvPr id="56" name="AutoShape 2" descr="imagem"/>
          <p:cNvSpPr>
            <a:spLocks noChangeAspect="1" noChangeArrowheads="1"/>
          </p:cNvSpPr>
          <p:nvPr/>
        </p:nvSpPr>
        <p:spPr bwMode="auto">
          <a:xfrm>
            <a:off x="7007825" y="3883391"/>
            <a:ext cx="780046" cy="7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3" name="Agrupar 42"/>
          <p:cNvGrpSpPr/>
          <p:nvPr/>
        </p:nvGrpSpPr>
        <p:grpSpPr>
          <a:xfrm>
            <a:off x="2003107" y="138928"/>
            <a:ext cx="9653180" cy="6483940"/>
            <a:chOff x="1985826" y="191180"/>
            <a:chExt cx="9653180" cy="6483940"/>
          </a:xfrm>
        </p:grpSpPr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826" y="191180"/>
              <a:ext cx="1009650" cy="466725"/>
            </a:xfrm>
            <a:prstGeom prst="rect">
              <a:avLst/>
            </a:prstGeom>
          </p:spPr>
        </p:pic>
        <p:cxnSp>
          <p:nvCxnSpPr>
            <p:cNvPr id="45" name="Conector reto 44"/>
            <p:cNvCxnSpPr>
              <a:stCxn id="44" idx="3"/>
            </p:cNvCxnSpPr>
            <p:nvPr/>
          </p:nvCxnSpPr>
          <p:spPr>
            <a:xfrm flipV="1">
              <a:off x="2995476" y="424542"/>
              <a:ext cx="864353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2051141" y="561703"/>
              <a:ext cx="0" cy="61134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>
              <a:off x="2051141" y="6675120"/>
              <a:ext cx="958786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>
              <a:off x="11639006" y="424542"/>
              <a:ext cx="0" cy="62505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tângulo 1"/>
          <p:cNvSpPr/>
          <p:nvPr/>
        </p:nvSpPr>
        <p:spPr>
          <a:xfrm>
            <a:off x="2272937" y="3857928"/>
            <a:ext cx="3955476" cy="260818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192600" y="3562894"/>
            <a:ext cx="218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 smtClean="0"/>
              <a:t>Availability</a:t>
            </a:r>
            <a:r>
              <a:rPr lang="pt-BR" sz="1200" b="1" dirty="0" smtClean="0"/>
              <a:t> Zone 1</a:t>
            </a:r>
            <a:endParaRPr lang="pt-BR" sz="1200" b="1" dirty="0"/>
          </a:p>
        </p:txBody>
      </p:sp>
      <p:sp>
        <p:nvSpPr>
          <p:cNvPr id="53" name="Retângulo 52"/>
          <p:cNvSpPr/>
          <p:nvPr/>
        </p:nvSpPr>
        <p:spPr>
          <a:xfrm>
            <a:off x="7453047" y="3857928"/>
            <a:ext cx="3996149" cy="2608186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CaixaDeTexto 53"/>
          <p:cNvSpPr txBox="1"/>
          <p:nvPr/>
        </p:nvSpPr>
        <p:spPr>
          <a:xfrm>
            <a:off x="10250656" y="3578457"/>
            <a:ext cx="218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err="1" smtClean="0"/>
              <a:t>Availability</a:t>
            </a:r>
            <a:r>
              <a:rPr lang="pt-BR" sz="1200" b="1" dirty="0" smtClean="0"/>
              <a:t> Zone2</a:t>
            </a:r>
            <a:endParaRPr lang="pt-BR" sz="1200" b="1" dirty="0"/>
          </a:p>
        </p:txBody>
      </p:sp>
      <p:pic>
        <p:nvPicPr>
          <p:cNvPr id="57" name="Imagem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390" y="490005"/>
            <a:ext cx="636190" cy="838613"/>
          </a:xfrm>
          <a:prstGeom prst="rect">
            <a:avLst/>
          </a:prstGeom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530" y="668172"/>
            <a:ext cx="686079" cy="1025083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069" y="1300543"/>
            <a:ext cx="1559608" cy="854965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068" y="429739"/>
            <a:ext cx="821245" cy="1094995"/>
          </a:xfrm>
          <a:prstGeom prst="rect">
            <a:avLst/>
          </a:prstGeom>
        </p:spPr>
      </p:pic>
      <p:pic>
        <p:nvPicPr>
          <p:cNvPr id="66" name="Imagem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9229" y="761022"/>
            <a:ext cx="736275" cy="869213"/>
          </a:xfrm>
          <a:prstGeom prst="rect">
            <a:avLst/>
          </a:prstGeom>
        </p:spPr>
      </p:pic>
      <p:cxnSp>
        <p:nvCxnSpPr>
          <p:cNvPr id="67" name="Conector de Seta Reta 66"/>
          <p:cNvCxnSpPr/>
          <p:nvPr/>
        </p:nvCxnSpPr>
        <p:spPr>
          <a:xfrm>
            <a:off x="4013712" y="1052990"/>
            <a:ext cx="589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3810" y="4258296"/>
            <a:ext cx="786020" cy="613268"/>
          </a:xfrm>
          <a:prstGeom prst="rect">
            <a:avLst/>
          </a:prstGeom>
        </p:spPr>
      </p:pic>
      <p:pic>
        <p:nvPicPr>
          <p:cNvPr id="97" name="Imagem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9698" y="4667348"/>
            <a:ext cx="659680" cy="723726"/>
          </a:xfrm>
          <a:prstGeom prst="rect">
            <a:avLst/>
          </a:prstGeom>
        </p:spPr>
      </p:pic>
      <p:pic>
        <p:nvPicPr>
          <p:cNvPr id="108" name="Imagem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9698" y="5661543"/>
            <a:ext cx="685982" cy="732967"/>
          </a:xfrm>
          <a:prstGeom prst="rect">
            <a:avLst/>
          </a:prstGeom>
        </p:spPr>
      </p:pic>
      <p:pic>
        <p:nvPicPr>
          <p:cNvPr id="110" name="Imagem 1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732" y="5713788"/>
            <a:ext cx="685982" cy="732967"/>
          </a:xfrm>
          <a:prstGeom prst="rect">
            <a:avLst/>
          </a:prstGeom>
        </p:spPr>
      </p:pic>
      <p:pic>
        <p:nvPicPr>
          <p:cNvPr id="162" name="Imagem 1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9883" y="4733422"/>
            <a:ext cx="659680" cy="723726"/>
          </a:xfrm>
          <a:prstGeom prst="rect">
            <a:avLst/>
          </a:prstGeom>
        </p:spPr>
      </p:pic>
      <p:cxnSp>
        <p:nvCxnSpPr>
          <p:cNvPr id="167" name="Conector de Seta Reta 166"/>
          <p:cNvCxnSpPr/>
          <p:nvPr/>
        </p:nvCxnSpPr>
        <p:spPr>
          <a:xfrm flipH="1">
            <a:off x="4357971" y="5406807"/>
            <a:ext cx="5028" cy="212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de Seta Reta 170"/>
          <p:cNvCxnSpPr/>
          <p:nvPr/>
        </p:nvCxnSpPr>
        <p:spPr>
          <a:xfrm flipH="1">
            <a:off x="9409728" y="5436981"/>
            <a:ext cx="212" cy="229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de Seta Reta 180"/>
          <p:cNvCxnSpPr>
            <a:endCxn id="63" idx="1"/>
          </p:cNvCxnSpPr>
          <p:nvPr/>
        </p:nvCxnSpPr>
        <p:spPr>
          <a:xfrm flipV="1">
            <a:off x="7497467" y="977237"/>
            <a:ext cx="678601" cy="57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de Seta Reta 184"/>
          <p:cNvCxnSpPr/>
          <p:nvPr/>
        </p:nvCxnSpPr>
        <p:spPr>
          <a:xfrm flipV="1">
            <a:off x="9026281" y="977236"/>
            <a:ext cx="746433" cy="1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Imagem 1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9517" y="4965022"/>
            <a:ext cx="1106385" cy="748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193" name="Imagem 19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0790" y="761022"/>
            <a:ext cx="948462" cy="794657"/>
          </a:xfrm>
          <a:prstGeom prst="rect">
            <a:avLst/>
          </a:prstGeom>
        </p:spPr>
      </p:pic>
      <p:cxnSp>
        <p:nvCxnSpPr>
          <p:cNvPr id="195" name="Conector de Seta Reta 194"/>
          <p:cNvCxnSpPr/>
          <p:nvPr/>
        </p:nvCxnSpPr>
        <p:spPr>
          <a:xfrm>
            <a:off x="2923347" y="1041720"/>
            <a:ext cx="420871" cy="11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8" name="Imagem 2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6724" y="2631907"/>
            <a:ext cx="1152525" cy="695325"/>
          </a:xfrm>
          <a:prstGeom prst="rect">
            <a:avLst/>
          </a:prstGeom>
        </p:spPr>
      </p:pic>
      <p:pic>
        <p:nvPicPr>
          <p:cNvPr id="226" name="Imagem 2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78220" y="1826178"/>
            <a:ext cx="605890" cy="731641"/>
          </a:xfrm>
          <a:prstGeom prst="rect">
            <a:avLst/>
          </a:prstGeom>
        </p:spPr>
      </p:pic>
      <p:pic>
        <p:nvPicPr>
          <p:cNvPr id="232" name="Imagem 2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283" y="2071974"/>
            <a:ext cx="781609" cy="1042147"/>
          </a:xfrm>
          <a:prstGeom prst="rect">
            <a:avLst/>
          </a:prstGeom>
        </p:spPr>
      </p:pic>
      <p:cxnSp>
        <p:nvCxnSpPr>
          <p:cNvPr id="233" name="Conector de Seta Reta 232"/>
          <p:cNvCxnSpPr/>
          <p:nvPr/>
        </p:nvCxnSpPr>
        <p:spPr>
          <a:xfrm>
            <a:off x="7583677" y="2082882"/>
            <a:ext cx="762943" cy="40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Imagem 2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09940" y="2002265"/>
            <a:ext cx="703652" cy="1030348"/>
          </a:xfrm>
          <a:prstGeom prst="rect">
            <a:avLst/>
          </a:prstGeom>
        </p:spPr>
      </p:pic>
      <p:cxnSp>
        <p:nvCxnSpPr>
          <p:cNvPr id="239" name="Conector de Seta Reta 238"/>
          <p:cNvCxnSpPr/>
          <p:nvPr/>
        </p:nvCxnSpPr>
        <p:spPr>
          <a:xfrm>
            <a:off x="9039420" y="2465777"/>
            <a:ext cx="3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1" name="Imagem 2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0204" y="2071501"/>
            <a:ext cx="781609" cy="1042147"/>
          </a:xfrm>
          <a:prstGeom prst="rect">
            <a:avLst/>
          </a:prstGeom>
        </p:spPr>
      </p:pic>
      <p:cxnSp>
        <p:nvCxnSpPr>
          <p:cNvPr id="248" name="Conector de Seta Reta 247"/>
          <p:cNvCxnSpPr/>
          <p:nvPr/>
        </p:nvCxnSpPr>
        <p:spPr>
          <a:xfrm>
            <a:off x="10132343" y="2500610"/>
            <a:ext cx="381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9" name="Imagem 2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0686" y="1261689"/>
            <a:ext cx="685982" cy="732967"/>
          </a:xfrm>
          <a:prstGeom prst="rect">
            <a:avLst/>
          </a:prstGeom>
        </p:spPr>
      </p:pic>
      <p:cxnSp>
        <p:nvCxnSpPr>
          <p:cNvPr id="259" name="Conector de Seta Reta 258"/>
          <p:cNvCxnSpPr/>
          <p:nvPr/>
        </p:nvCxnSpPr>
        <p:spPr>
          <a:xfrm flipV="1">
            <a:off x="11161813" y="2136491"/>
            <a:ext cx="231844" cy="28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CaixaDeTexto 261"/>
          <p:cNvSpPr txBox="1"/>
          <p:nvPr/>
        </p:nvSpPr>
        <p:spPr>
          <a:xfrm>
            <a:off x="2918670" y="4667966"/>
            <a:ext cx="14122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 smtClean="0"/>
              <a:t>Consulta os </a:t>
            </a:r>
            <a:r>
              <a:rPr lang="pt-BR" sz="1100" i="1" dirty="0" err="1" smtClean="0"/>
              <a:t>microsserviços</a:t>
            </a:r>
            <a:r>
              <a:rPr lang="pt-BR" sz="1100" i="1" dirty="0" smtClean="0"/>
              <a:t>:</a:t>
            </a:r>
          </a:p>
          <a:p>
            <a:r>
              <a:rPr lang="pt-BR" sz="1100" i="1" dirty="0" smtClean="0"/>
              <a:t>- Pagamento</a:t>
            </a:r>
          </a:p>
          <a:p>
            <a:r>
              <a:rPr lang="pt-BR" sz="1100" i="1" dirty="0" smtClean="0"/>
              <a:t>- Envio/entrega</a:t>
            </a:r>
          </a:p>
          <a:p>
            <a:r>
              <a:rPr lang="pt-BR" sz="1100" i="1" dirty="0" smtClean="0"/>
              <a:t>- Compra protegida</a:t>
            </a:r>
          </a:p>
          <a:p>
            <a:r>
              <a:rPr lang="pt-BR" sz="1100" i="1" dirty="0" err="1" smtClean="0"/>
              <a:t>Microsserviços</a:t>
            </a:r>
            <a:r>
              <a:rPr lang="pt-BR" sz="1100" i="1" dirty="0" smtClean="0"/>
              <a:t> – Containers gerenciados por </a:t>
            </a:r>
            <a:r>
              <a:rPr lang="pt-BR" sz="1100" i="1" dirty="0" err="1" smtClean="0"/>
              <a:t>Kubernetes</a:t>
            </a:r>
            <a:endParaRPr lang="pt-BR" sz="1100" i="1" dirty="0" smtClean="0"/>
          </a:p>
          <a:p>
            <a:endParaRPr lang="pt-BR" i="1" dirty="0"/>
          </a:p>
        </p:txBody>
      </p:sp>
      <p:sp>
        <p:nvSpPr>
          <p:cNvPr id="264" name="CaixaDeTexto 263"/>
          <p:cNvSpPr txBox="1"/>
          <p:nvPr/>
        </p:nvSpPr>
        <p:spPr>
          <a:xfrm>
            <a:off x="9013949" y="1771875"/>
            <a:ext cx="18999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 smtClean="0"/>
              <a:t>Reclamações </a:t>
            </a:r>
            <a:r>
              <a:rPr lang="pt-BR" sz="1100" i="1" dirty="0" err="1" smtClean="0"/>
              <a:t>offline</a:t>
            </a:r>
            <a:endParaRPr lang="pt-BR" sz="1100" i="1" dirty="0"/>
          </a:p>
        </p:txBody>
      </p:sp>
      <p:sp>
        <p:nvSpPr>
          <p:cNvPr id="266" name="CaixaDeTexto 265"/>
          <p:cNvSpPr txBox="1"/>
          <p:nvPr/>
        </p:nvSpPr>
        <p:spPr>
          <a:xfrm>
            <a:off x="4273780" y="1760443"/>
            <a:ext cx="17691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 smtClean="0"/>
              <a:t>Opções de interfaces de acesso:</a:t>
            </a:r>
          </a:p>
          <a:p>
            <a:pPr marL="171450" indent="-171450">
              <a:buFontTx/>
              <a:buChar char="-"/>
            </a:pPr>
            <a:r>
              <a:rPr lang="pt-BR" sz="1100" i="1" dirty="0" smtClean="0"/>
              <a:t>Web</a:t>
            </a:r>
          </a:p>
          <a:p>
            <a:pPr marL="171450" indent="-171450">
              <a:buFontTx/>
              <a:buChar char="-"/>
            </a:pPr>
            <a:r>
              <a:rPr lang="pt-BR" sz="1100" i="1" dirty="0" smtClean="0"/>
              <a:t>Mobile</a:t>
            </a:r>
          </a:p>
          <a:p>
            <a:pPr marL="171450" indent="-171450">
              <a:buFontTx/>
              <a:buChar char="-"/>
            </a:pPr>
            <a:r>
              <a:rPr lang="pt-BR" sz="1100" i="1" dirty="0" smtClean="0"/>
              <a:t>Chat online</a:t>
            </a:r>
          </a:p>
          <a:p>
            <a:pPr marL="171450" indent="-171450">
              <a:buFontTx/>
              <a:buChar char="-"/>
            </a:pPr>
            <a:r>
              <a:rPr lang="pt-BR" sz="1100" i="1" dirty="0" smtClean="0"/>
              <a:t>Sugestões futuras: </a:t>
            </a:r>
            <a:r>
              <a:rPr lang="pt-BR" sz="1100" i="1" dirty="0" err="1" smtClean="0"/>
              <a:t>Whatsapp</a:t>
            </a:r>
            <a:r>
              <a:rPr lang="pt-BR" sz="1100" i="1" dirty="0" smtClean="0"/>
              <a:t> e </a:t>
            </a:r>
            <a:r>
              <a:rPr lang="pt-BR" sz="1100" i="1" dirty="0" err="1" smtClean="0"/>
              <a:t>Telegram</a:t>
            </a:r>
            <a:endParaRPr lang="pt-BR" sz="1100" i="1" dirty="0"/>
          </a:p>
        </p:txBody>
      </p:sp>
      <p:pic>
        <p:nvPicPr>
          <p:cNvPr id="269" name="Imagem 2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5545" y="3061999"/>
            <a:ext cx="786020" cy="613268"/>
          </a:xfrm>
          <a:prstGeom prst="rect">
            <a:avLst/>
          </a:prstGeom>
        </p:spPr>
      </p:pic>
      <p:pic>
        <p:nvPicPr>
          <p:cNvPr id="281" name="Imagem 2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668" y="3875535"/>
            <a:ext cx="659680" cy="723726"/>
          </a:xfrm>
          <a:prstGeom prst="rect">
            <a:avLst/>
          </a:prstGeom>
        </p:spPr>
      </p:pic>
      <p:pic>
        <p:nvPicPr>
          <p:cNvPr id="282" name="Imagem 2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3034" y="3911552"/>
            <a:ext cx="659680" cy="723726"/>
          </a:xfrm>
          <a:prstGeom prst="rect">
            <a:avLst/>
          </a:prstGeom>
        </p:spPr>
      </p:pic>
      <p:cxnSp>
        <p:nvCxnSpPr>
          <p:cNvPr id="284" name="Conector reto 283"/>
          <p:cNvCxnSpPr/>
          <p:nvPr/>
        </p:nvCxnSpPr>
        <p:spPr>
          <a:xfrm flipV="1">
            <a:off x="2275514" y="4635278"/>
            <a:ext cx="3958895" cy="2816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CaixaDeTexto 284"/>
          <p:cNvSpPr txBox="1"/>
          <p:nvPr/>
        </p:nvSpPr>
        <p:spPr>
          <a:xfrm>
            <a:off x="2249772" y="4361873"/>
            <a:ext cx="1271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Front-</a:t>
            </a:r>
            <a:r>
              <a:rPr lang="pt-BR" sz="1200" b="1" dirty="0" err="1" smtClean="0"/>
              <a:t>end</a:t>
            </a:r>
            <a:endParaRPr lang="pt-BR" sz="1200" b="1" dirty="0"/>
          </a:p>
        </p:txBody>
      </p:sp>
      <p:cxnSp>
        <p:nvCxnSpPr>
          <p:cNvPr id="299" name="Conector de Seta Reta 298"/>
          <p:cNvCxnSpPr/>
          <p:nvPr/>
        </p:nvCxnSpPr>
        <p:spPr>
          <a:xfrm flipH="1">
            <a:off x="4871175" y="3536768"/>
            <a:ext cx="1650497" cy="57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de Seta Reta 300"/>
          <p:cNvCxnSpPr/>
          <p:nvPr/>
        </p:nvCxnSpPr>
        <p:spPr>
          <a:xfrm>
            <a:off x="7054417" y="3527118"/>
            <a:ext cx="1929997" cy="682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ector de Seta Reta 302"/>
          <p:cNvCxnSpPr/>
          <p:nvPr/>
        </p:nvCxnSpPr>
        <p:spPr>
          <a:xfrm>
            <a:off x="4896869" y="4258296"/>
            <a:ext cx="1598676" cy="340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ector de Seta Reta 306"/>
          <p:cNvCxnSpPr/>
          <p:nvPr/>
        </p:nvCxnSpPr>
        <p:spPr>
          <a:xfrm flipH="1">
            <a:off x="7206927" y="4334013"/>
            <a:ext cx="1742182" cy="28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ector de Seta Reta 308"/>
          <p:cNvCxnSpPr/>
          <p:nvPr/>
        </p:nvCxnSpPr>
        <p:spPr>
          <a:xfrm flipH="1">
            <a:off x="4833029" y="4721664"/>
            <a:ext cx="1671920" cy="48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ector de Seta Reta 310"/>
          <p:cNvCxnSpPr/>
          <p:nvPr/>
        </p:nvCxnSpPr>
        <p:spPr>
          <a:xfrm>
            <a:off x="7245956" y="4774380"/>
            <a:ext cx="1793464" cy="34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ector reto 311"/>
          <p:cNvCxnSpPr/>
          <p:nvPr/>
        </p:nvCxnSpPr>
        <p:spPr>
          <a:xfrm flipV="1">
            <a:off x="7507871" y="4630877"/>
            <a:ext cx="3958895" cy="2816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CaixaDeTexto 312"/>
          <p:cNvSpPr txBox="1"/>
          <p:nvPr/>
        </p:nvSpPr>
        <p:spPr>
          <a:xfrm>
            <a:off x="2249771" y="6201399"/>
            <a:ext cx="1271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Back-</a:t>
            </a:r>
            <a:r>
              <a:rPr lang="pt-BR" sz="1200" b="1" dirty="0" err="1" smtClean="0"/>
              <a:t>end</a:t>
            </a:r>
            <a:endParaRPr lang="pt-BR" sz="1200" b="1" dirty="0"/>
          </a:p>
        </p:txBody>
      </p:sp>
      <p:cxnSp>
        <p:nvCxnSpPr>
          <p:cNvPr id="317" name="Conector reto 316"/>
          <p:cNvCxnSpPr/>
          <p:nvPr/>
        </p:nvCxnSpPr>
        <p:spPr>
          <a:xfrm>
            <a:off x="5402609" y="1041720"/>
            <a:ext cx="1401264" cy="1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ector de Seta Reta 318"/>
          <p:cNvCxnSpPr/>
          <p:nvPr/>
        </p:nvCxnSpPr>
        <p:spPr>
          <a:xfrm>
            <a:off x="6796583" y="1058904"/>
            <a:ext cx="7290" cy="22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Conector de Seta Reta 322"/>
          <p:cNvCxnSpPr/>
          <p:nvPr/>
        </p:nvCxnSpPr>
        <p:spPr>
          <a:xfrm>
            <a:off x="6796583" y="2296015"/>
            <a:ext cx="0" cy="66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CaixaDeTexto 323"/>
          <p:cNvSpPr txBox="1"/>
          <p:nvPr/>
        </p:nvSpPr>
        <p:spPr>
          <a:xfrm>
            <a:off x="10707318" y="4360315"/>
            <a:ext cx="1271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Front-</a:t>
            </a:r>
            <a:r>
              <a:rPr lang="pt-BR" sz="1200" b="1" dirty="0" err="1" smtClean="0"/>
              <a:t>end</a:t>
            </a:r>
            <a:endParaRPr lang="pt-BR" sz="1200" b="1" dirty="0"/>
          </a:p>
        </p:txBody>
      </p:sp>
      <p:sp>
        <p:nvSpPr>
          <p:cNvPr id="325" name="CaixaDeTexto 324"/>
          <p:cNvSpPr txBox="1"/>
          <p:nvPr/>
        </p:nvSpPr>
        <p:spPr>
          <a:xfrm>
            <a:off x="10733444" y="6177935"/>
            <a:ext cx="1271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Back-</a:t>
            </a:r>
            <a:r>
              <a:rPr lang="pt-BR" sz="1200" b="1" dirty="0" err="1" smtClean="0"/>
              <a:t>end</a:t>
            </a:r>
            <a:endParaRPr lang="pt-BR" sz="1200" b="1" dirty="0"/>
          </a:p>
        </p:txBody>
      </p:sp>
      <p:pic>
        <p:nvPicPr>
          <p:cNvPr id="340" name="Imagem 3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36" y="0"/>
            <a:ext cx="1371600" cy="619125"/>
          </a:xfrm>
          <a:prstGeom prst="rect">
            <a:avLst/>
          </a:prstGeom>
        </p:spPr>
      </p:pic>
      <p:sp>
        <p:nvSpPr>
          <p:cNvPr id="65" name="CaixaDeTexto 64"/>
          <p:cNvSpPr txBox="1"/>
          <p:nvPr/>
        </p:nvSpPr>
        <p:spPr>
          <a:xfrm>
            <a:off x="9704493" y="4704395"/>
            <a:ext cx="14122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 smtClean="0"/>
              <a:t>Consulta os </a:t>
            </a:r>
            <a:r>
              <a:rPr lang="pt-BR" sz="1100" i="1" dirty="0" err="1" smtClean="0"/>
              <a:t>microsserviços</a:t>
            </a:r>
            <a:r>
              <a:rPr lang="pt-BR" sz="1100" i="1" dirty="0" smtClean="0"/>
              <a:t>:</a:t>
            </a:r>
          </a:p>
          <a:p>
            <a:r>
              <a:rPr lang="pt-BR" sz="1100" i="1" dirty="0" smtClean="0"/>
              <a:t>- Pagamento</a:t>
            </a:r>
          </a:p>
          <a:p>
            <a:r>
              <a:rPr lang="pt-BR" sz="1100" i="1" dirty="0" smtClean="0"/>
              <a:t>- Envio/entrega</a:t>
            </a:r>
          </a:p>
          <a:p>
            <a:r>
              <a:rPr lang="pt-BR" sz="1100" i="1" dirty="0" smtClean="0"/>
              <a:t>- Compra protegida</a:t>
            </a:r>
          </a:p>
          <a:p>
            <a:r>
              <a:rPr lang="pt-BR" sz="1100" i="1" dirty="0" err="1" smtClean="0"/>
              <a:t>Microsserviços</a:t>
            </a:r>
            <a:r>
              <a:rPr lang="pt-BR" sz="1100" i="1" dirty="0" smtClean="0"/>
              <a:t> – Containers gerenciados por </a:t>
            </a:r>
            <a:r>
              <a:rPr lang="pt-BR" sz="1100" i="1" dirty="0" err="1" smtClean="0"/>
              <a:t>Kubernetes</a:t>
            </a:r>
            <a:endParaRPr lang="pt-BR" sz="1100" i="1" dirty="0" smtClean="0"/>
          </a:p>
          <a:p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342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" y="0"/>
            <a:ext cx="1371600" cy="61912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946" y="619125"/>
            <a:ext cx="6440060" cy="197007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0" y="2612571"/>
            <a:ext cx="11105491" cy="407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0445" y="619125"/>
            <a:ext cx="116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Protótipo da interface (Mobile)- </a:t>
            </a:r>
            <a:r>
              <a:rPr lang="pt-BR" sz="2800" b="1" dirty="0" err="1" smtClean="0"/>
              <a:t>Figma</a:t>
            </a:r>
            <a:endParaRPr lang="pt-BR" sz="28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" y="0"/>
            <a:ext cx="1371600" cy="619125"/>
          </a:xfrm>
          <a:prstGeom prst="rect">
            <a:avLst/>
          </a:prstGeom>
        </p:spPr>
      </p:pic>
      <p:pic>
        <p:nvPicPr>
          <p:cNvPr id="8" name="47C2D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759" y="1421130"/>
            <a:ext cx="2369598" cy="49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0445" y="619125"/>
            <a:ext cx="11665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Protótipo da interface </a:t>
            </a:r>
            <a:r>
              <a:rPr lang="pt-BR" sz="2800" b="1" smtClean="0"/>
              <a:t>(Web) </a:t>
            </a:r>
            <a:r>
              <a:rPr lang="pt-BR" sz="2800" b="1" dirty="0" smtClean="0"/>
              <a:t>- </a:t>
            </a:r>
            <a:r>
              <a:rPr lang="pt-BR" sz="2800" b="1" dirty="0" err="1" smtClean="0"/>
              <a:t>Figma</a:t>
            </a:r>
            <a:endParaRPr lang="pt-BR" sz="2800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36" y="0"/>
            <a:ext cx="1371600" cy="619125"/>
          </a:xfrm>
          <a:prstGeom prst="rect">
            <a:avLst/>
          </a:prstGeom>
        </p:spPr>
      </p:pic>
      <p:pic>
        <p:nvPicPr>
          <p:cNvPr id="11" name="8C0B5A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2494" y="1985912"/>
            <a:ext cx="5351540" cy="3800218"/>
          </a:xfrm>
          <a:prstGeom prst="rect">
            <a:avLst/>
          </a:prstGeom>
        </p:spPr>
      </p:pic>
      <p:pic>
        <p:nvPicPr>
          <p:cNvPr id="12" name="9F058D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93293" y="1985912"/>
            <a:ext cx="5351541" cy="380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4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stretch>
            <a:fillRect l="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utoShape 2" descr="imagem"/>
          <p:cNvSpPr>
            <a:spLocks noChangeAspect="1" noChangeArrowheads="1"/>
          </p:cNvSpPr>
          <p:nvPr/>
        </p:nvSpPr>
        <p:spPr bwMode="auto">
          <a:xfrm>
            <a:off x="7007825" y="3883391"/>
            <a:ext cx="780046" cy="7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8" name="Retângulo 157"/>
          <p:cNvSpPr/>
          <p:nvPr/>
        </p:nvSpPr>
        <p:spPr>
          <a:xfrm>
            <a:off x="0" y="0"/>
            <a:ext cx="3371850" cy="6858000"/>
          </a:xfrm>
          <a:prstGeom prst="rect">
            <a:avLst/>
          </a:prstGeom>
          <a:solidFill>
            <a:srgbClr val="313234"/>
          </a:solidFill>
          <a:ln>
            <a:solidFill>
              <a:srgbClr val="2728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9" name="CaixaDeTexto 158"/>
          <p:cNvSpPr txBox="1"/>
          <p:nvPr/>
        </p:nvSpPr>
        <p:spPr>
          <a:xfrm rot="20092013">
            <a:off x="245337" y="1216031"/>
            <a:ext cx="28811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b="1" dirty="0" smtClean="0">
                <a:solidFill>
                  <a:schemeClr val="bg1"/>
                </a:solidFill>
              </a:rPr>
              <a:t>Obrigado!</a:t>
            </a:r>
            <a:endParaRPr lang="pt-BR" sz="5000" b="1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18767">
            <a:off x="1013759" y="3293836"/>
            <a:ext cx="15525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</TotalTime>
  <Words>92</Words>
  <Application>Microsoft Office PowerPoint</Application>
  <PresentationFormat>Widescreen</PresentationFormat>
  <Paragraphs>37</Paragraphs>
  <Slides>6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Aparecida Correa</dc:creator>
  <cp:lastModifiedBy>Conta da Microsoft</cp:lastModifiedBy>
  <cp:revision>80</cp:revision>
  <dcterms:created xsi:type="dcterms:W3CDTF">2023-04-05T22:57:10Z</dcterms:created>
  <dcterms:modified xsi:type="dcterms:W3CDTF">2023-05-04T23:37:10Z</dcterms:modified>
</cp:coreProperties>
</file>